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635F3-18DC-4D15-8943-C802465A3C17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831E5-5556-4297-BBB2-E76263A9BF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audio" Target="../media/audio3.wav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5" Type="http://schemas.openxmlformats.org/officeDocument/2006/relationships/audio" Target="../media/audio5.wav"/><Relationship Id="rId10" Type="http://schemas.openxmlformats.org/officeDocument/2006/relationships/image" Target="../media/image4.png"/><Relationship Id="rId4" Type="http://schemas.openxmlformats.org/officeDocument/2006/relationships/audio" Target="../media/audio4.wav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057400"/>
            <a:ext cx="7772400" cy="1470025"/>
          </a:xfrm>
        </p:spPr>
        <p:txBody>
          <a:bodyPr/>
          <a:lstStyle/>
          <a:p>
            <a:r>
              <a:rPr lang="en-US" dirty="0" smtClean="0"/>
              <a:t>ONOMATOPOEIA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Sarah R, Sophie, Zena, and Paige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formation of a word such as slam or boom by imitation of a sound made by or associated with what it refers to.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343760">
            <a:off x="584480" y="4140574"/>
            <a:ext cx="3784040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BOOM!</a:t>
            </a:r>
            <a:endParaRPr lang="en-US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2009002">
            <a:off x="4747750" y="4310114"/>
            <a:ext cx="40184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SPLAT!</a:t>
            </a:r>
            <a:endParaRPr lang="en-US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bee </a:t>
            </a:r>
            <a:r>
              <a:rPr lang="en-US" b="1" i="1" dirty="0" smtClean="0"/>
              <a:t>buzzed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/>
              <a:t>The dog </a:t>
            </a:r>
            <a:r>
              <a:rPr lang="en-US" b="1" i="1" dirty="0" smtClean="0"/>
              <a:t>barked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/>
              <a:t>The cat </a:t>
            </a:r>
            <a:r>
              <a:rPr lang="en-US" b="1" i="1" dirty="0" smtClean="0"/>
              <a:t>meowed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/>
              <a:t>The car horn </a:t>
            </a:r>
            <a:r>
              <a:rPr lang="en-US" b="1" i="1" dirty="0" smtClean="0"/>
              <a:t>beeped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/>
              <a:t>The tomato went </a:t>
            </a:r>
            <a:r>
              <a:rPr lang="en-US" b="1" i="1" dirty="0" smtClean="0"/>
              <a:t>splat</a:t>
            </a:r>
            <a:r>
              <a:rPr lang="en-US" i="1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1371600"/>
            <a:ext cx="2010154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3048000"/>
            <a:ext cx="1828800" cy="206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24400" y="5145707"/>
            <a:ext cx="2286000" cy="171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10" cstate="print"/>
          <a:stretch>
            <a:fillRect/>
          </a:stretch>
        </p:blipFill>
        <p:spPr>
          <a:xfrm>
            <a:off x="3352800" y="1752600"/>
            <a:ext cx="304800" cy="3048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11" cstate="print"/>
          <a:stretch>
            <a:fillRect/>
          </a:stretch>
        </p:blipFill>
        <p:spPr>
          <a:xfrm>
            <a:off x="3276600" y="2362200"/>
            <a:ext cx="304800" cy="304800"/>
          </a:xfrm>
          <a:prstGeom prst="rect">
            <a:avLst/>
          </a:prstGeom>
        </p:spPr>
      </p:pic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12" cstate="print"/>
          <a:stretch>
            <a:fillRect/>
          </a:stretch>
        </p:blipFill>
        <p:spPr>
          <a:xfrm>
            <a:off x="3429000" y="2895600"/>
            <a:ext cx="304800" cy="304800"/>
          </a:xfrm>
          <a:prstGeom prst="rect">
            <a:avLst/>
          </a:prstGeom>
        </p:spPr>
      </p:pic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4" name="Recorded Sound"/>
          </p:nvPr>
        </p:nvPicPr>
        <p:blipFill>
          <a:blip r:embed="rId13" cstate="print"/>
          <a:stretch>
            <a:fillRect/>
          </a:stretch>
        </p:blipFill>
        <p:spPr>
          <a:xfrm>
            <a:off x="4191000" y="3352800"/>
            <a:ext cx="381000" cy="381000"/>
          </a:xfrm>
          <a:prstGeom prst="rect">
            <a:avLst/>
          </a:prstGeom>
        </p:spPr>
      </p:pic>
      <p:pic>
        <p:nvPicPr>
          <p:cNvPr id="13" name="Recorded Sound">
            <a:hlinkClick r:id="" action="ppaction://media"/>
          </p:cNvPr>
          <p:cNvPicPr>
            <a:picLocks noRot="1" noChangeAspect="1"/>
          </p:cNvPicPr>
          <p:nvPr>
            <a:wavAudioFile r:embed="rId5" name="Recorded Sound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411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42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48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Flowers">
      <a:dk1>
        <a:srgbClr val="00FFFF"/>
      </a:dk1>
      <a:lt1>
        <a:srgbClr val="FF0066"/>
      </a:lt1>
      <a:dk2>
        <a:srgbClr val="66FF66"/>
      </a:dk2>
      <a:lt2>
        <a:srgbClr val="FF33CC"/>
      </a:lt2>
      <a:accent1>
        <a:srgbClr val="FFFF66"/>
      </a:accent1>
      <a:accent2>
        <a:srgbClr val="0099FF"/>
      </a:accent2>
      <a:accent3>
        <a:srgbClr val="FF5050"/>
      </a:accent3>
      <a:accent4>
        <a:srgbClr val="33CCCC"/>
      </a:accent4>
      <a:accent5>
        <a:srgbClr val="FF99CC"/>
      </a:accent5>
      <a:accent6>
        <a:srgbClr val="CC0099"/>
      </a:accent6>
      <a:hlink>
        <a:srgbClr val="00CC99"/>
      </a:hlink>
      <a:folHlink>
        <a:srgbClr val="C8004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65</Words>
  <Application>Microsoft Office PowerPoint</Application>
  <PresentationFormat>On-screen Show (4:3)</PresentationFormat>
  <Paragraphs>13</Paragraphs>
  <Slides>3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ONOMATOPOEIA</vt:lpstr>
      <vt:lpstr>DEFINITION</vt:lpstr>
      <vt:lpstr>EXAMPLES</vt:lpstr>
    </vt:vector>
  </TitlesOfParts>
  <Company>Garrison Forest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ONOMATOPOEIA</dc:title>
  <dc:creator>Windows User</dc:creator>
  <cp:lastModifiedBy>Windows User</cp:lastModifiedBy>
  <cp:revision>4</cp:revision>
  <dcterms:created xsi:type="dcterms:W3CDTF">2011-05-04T14:38:03Z</dcterms:created>
  <dcterms:modified xsi:type="dcterms:W3CDTF">2011-05-04T15:15:53Z</dcterms:modified>
</cp:coreProperties>
</file>